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61" d="100"/>
          <a:sy n="61" d="100"/>
        </p:scale>
        <p:origin x="35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1.png>
</file>

<file path=ppt/media/image12.png>
</file>

<file path=ppt/media/image13.jpg>
</file>

<file path=ppt/media/image14.png>
</file>

<file path=ppt/media/image2.jpeg>
</file>

<file path=ppt/media/image3.png>
</file>

<file path=ppt/media/image30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4558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7030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04160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30149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1194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97005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34062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3714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4563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191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6819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1970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5887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4195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214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4265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FC4A4-2A55-408E-A7EF-B774ABF65F88}" type="datetimeFigureOut">
              <a:rPr lang="zh-TW" altLang="en-US" smtClean="0"/>
              <a:t>2018/1/16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563A3B2-81DF-4CAD-9AB7-2FFCAA2F986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2402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9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電子電路設計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期末展</a:t>
            </a:r>
            <a:r>
              <a:rPr lang="zh-TW" altLang="en-US" dirty="0"/>
              <a:t>示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 smtClean="0"/>
              <a:t>姓名</a:t>
            </a:r>
            <a:r>
              <a:rPr lang="en-US" altLang="zh-TW" dirty="0" smtClean="0"/>
              <a:t>:</a:t>
            </a:r>
            <a:r>
              <a:rPr lang="zh-TW" altLang="en-US" dirty="0" smtClean="0"/>
              <a:t>張翊威</a:t>
            </a:r>
            <a:endParaRPr lang="en-US" altLang="zh-TW" dirty="0" smtClean="0"/>
          </a:p>
          <a:p>
            <a:r>
              <a:rPr lang="en-US" altLang="zh-TW" dirty="0" smtClean="0"/>
              <a:t>B03505002</a:t>
            </a:r>
          </a:p>
          <a:p>
            <a:r>
              <a:rPr lang="zh-TW" altLang="en-US" smtClean="0"/>
              <a:t>工海</a:t>
            </a:r>
            <a:r>
              <a:rPr lang="zh-TW" altLang="en-US"/>
              <a:t>四</a:t>
            </a:r>
            <a:endParaRPr lang="zh-TW" altLang="en-US" dirty="0"/>
          </a:p>
        </p:txBody>
      </p:sp>
      <p:pic>
        <p:nvPicPr>
          <p:cNvPr id="4" name="圖片 3" descr="D:\我\大學\大四上\電子電路設計\248702040_x.jpg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12234" y="3693582"/>
            <a:ext cx="5448300" cy="29083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33791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IC</a:t>
            </a:r>
            <a:r>
              <a:rPr lang="zh-TW" altLang="en-US" dirty="0" smtClean="0"/>
              <a:t> </a:t>
            </a:r>
            <a:r>
              <a:rPr lang="en-US" altLang="zh-TW" dirty="0" smtClean="0"/>
              <a:t>LM3915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TW" altLang="en-US" b="1" dirty="0"/>
              <a:t>內建</a:t>
            </a:r>
            <a:r>
              <a:rPr lang="en-US" altLang="zh-TW" b="1" dirty="0"/>
              <a:t>10</a:t>
            </a:r>
            <a:r>
              <a:rPr lang="zh-TW" altLang="en-US" b="1" dirty="0"/>
              <a:t>個比較器 </a:t>
            </a:r>
            <a:endParaRPr lang="en-US" altLang="zh-TW" b="1" dirty="0" smtClean="0"/>
          </a:p>
          <a:p>
            <a:r>
              <a:rPr lang="zh-TW" altLang="en-US" b="1" dirty="0" smtClean="0"/>
              <a:t>把</a:t>
            </a:r>
            <a:r>
              <a:rPr lang="zh-TW" altLang="en-US" b="1" dirty="0"/>
              <a:t>輸入電壓拿來跟</a:t>
            </a:r>
            <a:r>
              <a:rPr lang="en-US" altLang="zh-TW" b="1" dirty="0" err="1"/>
              <a:t>Vref</a:t>
            </a:r>
            <a:r>
              <a:rPr lang="zh-TW" altLang="en-US" b="1" dirty="0"/>
              <a:t>比較</a:t>
            </a:r>
            <a:r>
              <a:rPr lang="en-US" altLang="zh-TW" b="1" dirty="0"/>
              <a:t>(</a:t>
            </a:r>
            <a:r>
              <a:rPr lang="zh-TW" altLang="en-US" b="1" dirty="0"/>
              <a:t>上限就是</a:t>
            </a:r>
            <a:r>
              <a:rPr lang="en-US" altLang="zh-TW" b="1" dirty="0" err="1"/>
              <a:t>Vref</a:t>
            </a:r>
            <a:r>
              <a:rPr lang="en-US" altLang="zh-TW" b="1" dirty="0"/>
              <a:t>) </a:t>
            </a:r>
            <a:r>
              <a:rPr lang="zh-TW" altLang="en-US" b="1" dirty="0"/>
              <a:t>當輸入訊號比第</a:t>
            </a:r>
            <a:r>
              <a:rPr lang="en-US" altLang="zh-TW" b="1" dirty="0"/>
              <a:t>1</a:t>
            </a:r>
            <a:r>
              <a:rPr lang="zh-TW" altLang="en-US" b="1" dirty="0"/>
              <a:t>個比較器的電壓高時 第</a:t>
            </a:r>
            <a:r>
              <a:rPr lang="en-US" altLang="zh-TW" b="1" dirty="0"/>
              <a:t>1</a:t>
            </a:r>
            <a:r>
              <a:rPr lang="zh-TW" altLang="en-US" b="1" dirty="0"/>
              <a:t>顆</a:t>
            </a:r>
            <a:r>
              <a:rPr lang="en-US" altLang="zh-TW" b="1" dirty="0"/>
              <a:t>LED</a:t>
            </a:r>
            <a:r>
              <a:rPr lang="zh-TW" altLang="en-US" b="1" dirty="0"/>
              <a:t>就會亮起 依此類推 如此就可以看</a:t>
            </a:r>
            <a:r>
              <a:rPr lang="en-US" altLang="zh-TW" b="1" dirty="0"/>
              <a:t>LED</a:t>
            </a:r>
            <a:r>
              <a:rPr lang="zh-TW" altLang="en-US" b="1" dirty="0"/>
              <a:t>亮幾顆燈來判斷電壓高低或音量高低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sz="half" idx="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873" y="4224103"/>
            <a:ext cx="3322955" cy="2355465"/>
          </a:xfr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3268" y="509588"/>
            <a:ext cx="3171132" cy="61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19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濾波器</a:t>
            </a:r>
            <a:endParaRPr lang="zh-TW" altLang="en-US" dirty="0"/>
          </a:p>
        </p:txBody>
      </p:sp>
      <p:pic>
        <p:nvPicPr>
          <p:cNvPr id="7" name="圖片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6267" y="1270000"/>
            <a:ext cx="3979334" cy="3082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圖片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17932" y="995959"/>
            <a:ext cx="3970867" cy="3357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圖片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47481" y="1100243"/>
            <a:ext cx="4088571" cy="325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圖片 9"/>
          <p:cNvPicPr/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86267" y="4522748"/>
            <a:ext cx="3437466" cy="23352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圖片 10"/>
          <p:cNvPicPr/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331970" y="4522748"/>
            <a:ext cx="3685962" cy="233525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圖片 11"/>
          <p:cNvPicPr/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377237" y="4522747"/>
            <a:ext cx="3357563" cy="23352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85703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濾波器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zh-TW" altLang="en-US" dirty="0" smtClean="0"/>
                  <a:t>右圖為使用之濾波器</a:t>
                </a:r>
                <a:endParaRPr lang="en-US" altLang="zh-TW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zh-TW" altLang="en-US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ad>
                          <m:radPr>
                            <m:degHide m:val="on"/>
                            <m:ctrlPr>
                              <a:rPr lang="zh-TW" altLang="en-US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b>
                              <m:sSubPr>
                                <m:ctrlP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rad>
                      </m:den>
                    </m:f>
                  </m:oMath>
                </a14:m>
                <a:endParaRPr lang="en-US" altLang="zh-TW" b="0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𝐵𝑃</m:t>
                        </m:r>
                      </m:sub>
                    </m:sSub>
                    <m:r>
                      <a:rPr lang="en-US" altLang="zh-TW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ad>
                      <m:radPr>
                        <m:degHide m:val="on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altLang="zh-TW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altLang="zh-TW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altLang="zh-TW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altLang="zh-TW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den>
                        </m:f>
                      </m:e>
                    </m:rad>
                  </m:oMath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292" t="-78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內容版面配置區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824954" y="1852815"/>
            <a:ext cx="5890413" cy="399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260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其中一個</a:t>
            </a:r>
            <a:r>
              <a:rPr lang="zh-TW" altLang="en-US" dirty="0"/>
              <a:t>頻</a:t>
            </a:r>
            <a:r>
              <a:rPr lang="zh-TW" altLang="en-US" dirty="0" smtClean="0"/>
              <a:t>段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77335" y="2089469"/>
            <a:ext cx="3793066" cy="3000691"/>
          </a:xfrm>
        </p:spPr>
        <p:txBody>
          <a:bodyPr/>
          <a:lstStyle/>
          <a:p>
            <a:r>
              <a:rPr lang="zh-TW" altLang="en-US" dirty="0" smtClean="0"/>
              <a:t>頻率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30~500</a:t>
            </a:r>
          </a:p>
          <a:p>
            <a:pPr lvl="1"/>
            <a:r>
              <a:rPr lang="en-US" altLang="zh-TW" dirty="0" smtClean="0"/>
              <a:t>500~3k</a:t>
            </a:r>
          </a:p>
          <a:p>
            <a:pPr lvl="1"/>
            <a:r>
              <a:rPr lang="en-US" altLang="zh-TW" dirty="0" smtClean="0"/>
              <a:t>3k~20k</a:t>
            </a:r>
          </a:p>
          <a:p>
            <a:pPr lvl="1"/>
            <a:r>
              <a:rPr lang="en-US" altLang="zh-TW" dirty="0" smtClean="0"/>
              <a:t>20k~~~~~~~~~~</a:t>
            </a: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★左右地不同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字方塊 4"/>
              <p:cNvSpPr txBox="1"/>
              <p:nvPr/>
            </p:nvSpPr>
            <p:spPr>
              <a:xfrm>
                <a:off x="3341717" y="3841525"/>
                <a:ext cx="885819" cy="56432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i="1" dirty="0">
                          <a:latin typeface="Cambria Math" panose="02040503050406030204" pitchFamily="18" charset="0"/>
                        </a:rPr>
                        <m:t>G</m:t>
                      </m:r>
                      <m:r>
                        <a:rPr lang="en-US" altLang="zh-TW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i="1" dirty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altLang="zh-TW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TW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TW" i="1" dirty="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b>
                              <m:r>
                                <a:rPr lang="en-US" altLang="zh-TW" i="1" dirty="0">
                                  <a:latin typeface="Cambria Math" panose="02040503050406030204" pitchFamily="18" charset="0"/>
                                </a:rPr>
                                <m:t>8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altLang="zh-TW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altLang="zh-TW" i="1" dirty="0"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b>
                              <m:r>
                                <a:rPr lang="en-US" altLang="zh-TW" i="1" dirty="0">
                                  <a:latin typeface="Cambria Math" panose="02040503050406030204" pitchFamily="18" charset="0"/>
                                </a:rPr>
                                <m:t>7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5" name="文字方塊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1717" y="3841525"/>
                <a:ext cx="885819" cy="56432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 5"/>
          <p:cNvSpPr/>
          <p:nvPr/>
        </p:nvSpPr>
        <p:spPr>
          <a:xfrm>
            <a:off x="2161309" y="4488873"/>
            <a:ext cx="2066227" cy="1837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4263322" y="3914967"/>
            <a:ext cx="2403485" cy="19953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6753160" y="3914966"/>
            <a:ext cx="1035866" cy="20701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111251" y="6312359"/>
            <a:ext cx="211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Inverting amplifier</a:t>
            </a:r>
            <a:endParaRPr lang="zh-TW" altLang="en-US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4470401" y="5977221"/>
            <a:ext cx="1721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 smtClean="0"/>
              <a:t>Bandpass</a:t>
            </a:r>
            <a:r>
              <a:rPr lang="en-US" altLang="zh-TW" dirty="0" smtClean="0"/>
              <a:t> filter</a:t>
            </a:r>
            <a:endParaRPr lang="zh-TW" altLang="en-US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6599467" y="610222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全波整流器</a:t>
            </a:r>
            <a:endParaRPr lang="zh-TW" altLang="en-US" dirty="0"/>
          </a:p>
        </p:txBody>
      </p:sp>
      <p:pic>
        <p:nvPicPr>
          <p:cNvPr id="15" name="圖片 1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2484" y="1827084"/>
            <a:ext cx="9492295" cy="466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184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17951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電路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810157" y="-686867"/>
            <a:ext cx="5215629" cy="9481272"/>
          </a:xfrm>
        </p:spPr>
      </p:pic>
    </p:spTree>
    <p:extLst>
      <p:ext uri="{BB962C8B-B14F-4D97-AF65-F5344CB8AC3E}">
        <p14:creationId xmlns:p14="http://schemas.microsoft.com/office/powerpoint/2010/main" val="395589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0477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/>
              <a:t>實際操作</a:t>
            </a:r>
            <a:endParaRPr lang="zh-TW" altLang="en-US" dirty="0"/>
          </a:p>
        </p:txBody>
      </p:sp>
      <p:pic>
        <p:nvPicPr>
          <p:cNvPr id="9" name="電影與電視 2018_1_16 下午 06_29_2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1320186"/>
            <a:ext cx="8395026" cy="4721840"/>
          </a:xfrm>
        </p:spPr>
      </p:pic>
    </p:spTree>
    <p:extLst>
      <p:ext uri="{BB962C8B-B14F-4D97-AF65-F5344CB8AC3E}">
        <p14:creationId xmlns:p14="http://schemas.microsoft.com/office/powerpoint/2010/main" val="176148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105</TotalTime>
  <Words>103</Words>
  <Application>Microsoft Office PowerPoint</Application>
  <PresentationFormat>寬螢幕</PresentationFormat>
  <Paragraphs>25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微軟正黑體</vt:lpstr>
      <vt:lpstr>Arial</vt:lpstr>
      <vt:lpstr>Cambria Math</vt:lpstr>
      <vt:lpstr>Trebuchet MS</vt:lpstr>
      <vt:lpstr>Wingdings 3</vt:lpstr>
      <vt:lpstr>多面向</vt:lpstr>
      <vt:lpstr>電子電路設計 期末展示</vt:lpstr>
      <vt:lpstr>IC LM3915</vt:lpstr>
      <vt:lpstr>濾波器</vt:lpstr>
      <vt:lpstr>濾波器</vt:lpstr>
      <vt:lpstr>其中一個頻段</vt:lpstr>
      <vt:lpstr>電路</vt:lpstr>
      <vt:lpstr>實際操作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電子電路設計 期末展示</dc:title>
  <dc:creator>張翊威</dc:creator>
  <cp:lastModifiedBy>張翊威</cp:lastModifiedBy>
  <cp:revision>17</cp:revision>
  <dcterms:created xsi:type="dcterms:W3CDTF">2018-01-15T03:01:32Z</dcterms:created>
  <dcterms:modified xsi:type="dcterms:W3CDTF">2018-01-16T10:29:51Z</dcterms:modified>
</cp:coreProperties>
</file>

<file path=docProps/thumbnail.jpeg>
</file>